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2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4/24/19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4/24/19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4145" y="2152047"/>
            <a:ext cx="6524867" cy="2525822"/>
          </a:xfrm>
        </p:spPr>
        <p:txBody>
          <a:bodyPr anchor="ctr">
            <a:normAutofit/>
          </a:bodyPr>
          <a:lstStyle/>
          <a:p>
            <a:r>
              <a:rPr lang="en-US" dirty="0"/>
              <a:t>TRANSFORMASI PERPUSTAKAAN :</a:t>
            </a:r>
            <a:br>
              <a:rPr lang="en-US" dirty="0"/>
            </a:br>
            <a:r>
              <a:rPr lang="en-US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Dari Masa </a:t>
            </a:r>
            <a:r>
              <a:rPr lang="en-US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Masa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Oleh :</a:t>
            </a:r>
          </a:p>
          <a:p>
            <a:r>
              <a:rPr lang="en-US" b="1" dirty="0" err="1"/>
              <a:t>Khoirul</a:t>
            </a:r>
            <a:r>
              <a:rPr lang="en-US" b="1" dirty="0"/>
              <a:t> </a:t>
            </a:r>
            <a:r>
              <a:rPr lang="en-US" b="1" dirty="0" err="1"/>
              <a:t>Maslahah</a:t>
            </a:r>
            <a:r>
              <a:rPr lang="en-US" b="1" dirty="0"/>
              <a:t>, M. IP</a:t>
            </a:r>
          </a:p>
          <a:p>
            <a:r>
              <a:rPr lang="en-US" b="1" dirty="0"/>
              <a:t>Mei Candra Mahardika, M.A.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71318" y="617910"/>
            <a:ext cx="8714263" cy="555251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D0FAD-9111-4A44-A08E-66D76A834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1625599"/>
            <a:ext cx="1440000" cy="14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7CDAD-A1A5-E944-B395-751F5E0F9918}"/>
              </a:ext>
            </a:extLst>
          </p:cNvPr>
          <p:cNvSpPr txBox="1"/>
          <p:nvPr/>
        </p:nvSpPr>
        <p:spPr>
          <a:xfrm>
            <a:off x="2627303" y="1743850"/>
            <a:ext cx="346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Perpustakaan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pada</a:t>
            </a:r>
            <a:r>
              <a:rPr lang="en-US" b="1" dirty="0">
                <a:solidFill>
                  <a:srgbClr val="0070C0"/>
                </a:solidFill>
              </a:rPr>
              <a:t> masa </a:t>
            </a:r>
            <a:r>
              <a:rPr lang="en-US" b="1" dirty="0" err="1">
                <a:solidFill>
                  <a:srgbClr val="0070C0"/>
                </a:solidFill>
              </a:rPr>
              <a:t>silam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078AA-041D-CF49-B523-332FACA1D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9" y="3120870"/>
            <a:ext cx="1440000" cy="14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8830C8-EDC5-0C48-9E6D-8D50EA62A583}"/>
              </a:ext>
            </a:extLst>
          </p:cNvPr>
          <p:cNvSpPr txBox="1"/>
          <p:nvPr/>
        </p:nvSpPr>
        <p:spPr>
          <a:xfrm>
            <a:off x="3911680" y="3074372"/>
            <a:ext cx="387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Perpustakaan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pada</a:t>
            </a:r>
            <a:r>
              <a:rPr lang="en-US" b="1" dirty="0">
                <a:solidFill>
                  <a:srgbClr val="FFC000"/>
                </a:solidFill>
              </a:rPr>
              <a:t> masa </a:t>
            </a:r>
            <a:r>
              <a:rPr lang="en-US" b="1" dirty="0" err="1">
                <a:solidFill>
                  <a:srgbClr val="FFC000"/>
                </a:solidFill>
              </a:rPr>
              <a:t>sekarang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6FFA70-A089-FD4B-98E0-3CF691C45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25" y="4629395"/>
            <a:ext cx="1440000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BE4A0C-A5FA-2443-B3AF-1848C8301CB6}"/>
              </a:ext>
            </a:extLst>
          </p:cNvPr>
          <p:cNvSpPr txBox="1"/>
          <p:nvPr/>
        </p:nvSpPr>
        <p:spPr>
          <a:xfrm>
            <a:off x="4873425" y="4676733"/>
            <a:ext cx="538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Perpustakaan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hari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esok</a:t>
            </a:r>
            <a:r>
              <a:rPr lang="en-US" b="1" dirty="0">
                <a:solidFill>
                  <a:srgbClr val="C00000"/>
                </a:solidFill>
              </a:rPr>
              <a:t> (masa yang </a:t>
            </a:r>
            <a:r>
              <a:rPr lang="en-US" b="1" dirty="0" err="1">
                <a:solidFill>
                  <a:srgbClr val="C00000"/>
                </a:solidFill>
              </a:rPr>
              <a:t>akan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datang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6B614-E0B5-B14C-8C92-F5E49F120FDB}"/>
              </a:ext>
            </a:extLst>
          </p:cNvPr>
          <p:cNvSpPr txBox="1"/>
          <p:nvPr/>
        </p:nvSpPr>
        <p:spPr>
          <a:xfrm>
            <a:off x="2766951" y="2155523"/>
            <a:ext cx="5838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Katalog</a:t>
            </a:r>
            <a:r>
              <a:rPr lang="en-US" dirty="0"/>
              <a:t> Manual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orang </a:t>
            </a:r>
            <a:r>
              <a:rPr lang="en-US" dirty="0" err="1"/>
              <a:t>berpendidikan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AB871-4C47-4745-87EA-74AE6BDE8C01}"/>
              </a:ext>
            </a:extLst>
          </p:cNvPr>
          <p:cNvSpPr txBox="1"/>
          <p:nvPr/>
        </p:nvSpPr>
        <p:spPr>
          <a:xfrm>
            <a:off x="3911680" y="3443704"/>
            <a:ext cx="512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E-book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Online </a:t>
            </a:r>
            <a:r>
              <a:rPr lang="en-US" dirty="0" err="1"/>
              <a:t>Katalog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Akses</a:t>
            </a:r>
            <a:r>
              <a:rPr lang="en-US" dirty="0"/>
              <a:t> internet (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dunia)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5600A-11F1-8D4E-A7CD-D34663F9CA76}"/>
              </a:ext>
            </a:extLst>
          </p:cNvPr>
          <p:cNvSpPr txBox="1"/>
          <p:nvPr/>
        </p:nvSpPr>
        <p:spPr>
          <a:xfrm>
            <a:off x="4873425" y="5010371"/>
            <a:ext cx="613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Digitalisasi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Akses</a:t>
            </a:r>
            <a:r>
              <a:rPr lang="en-US" dirty="0"/>
              <a:t> internet </a:t>
            </a:r>
            <a:r>
              <a:rPr lang="en-US" dirty="0" err="1"/>
              <a:t>dan</a:t>
            </a:r>
            <a:r>
              <a:rPr lang="en-US" dirty="0"/>
              <a:t> Artificial </a:t>
            </a:r>
            <a:r>
              <a:rPr lang="en-US" dirty="0" err="1"/>
              <a:t>Intelegency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nongkrong</a:t>
            </a:r>
            <a:r>
              <a:rPr lang="en-US" dirty="0"/>
              <a:t>, </a:t>
            </a:r>
            <a:r>
              <a:rPr lang="en-US" dirty="0" err="1"/>
              <a:t>kumpul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akses</a:t>
            </a:r>
            <a:r>
              <a:rPr lang="en-US" dirty="0"/>
              <a:t> internet</a:t>
            </a:r>
          </a:p>
        </p:txBody>
      </p:sp>
      <p:pic>
        <p:nvPicPr>
          <p:cNvPr id="21" name="Graphic 20" descr="Gauge">
            <a:extLst>
              <a:ext uri="{FF2B5EF4-FFF2-40B4-BE49-F238E27FC236}">
                <a16:creationId xmlns:a16="http://schemas.microsoft.com/office/drawing/2014/main" id="{946957F8-7A4C-6946-9028-9DA9DE957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030233">
            <a:off x="-627503" y="3111986"/>
            <a:ext cx="4191423" cy="35884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F8C07B-DC40-AB40-981D-64DDDFD06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5" y="208514"/>
            <a:ext cx="1190866" cy="11908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BA104D2-5B72-C84E-8648-9C7833049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17" y="649967"/>
            <a:ext cx="4336177" cy="12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Komodifikasi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4CF62-8ED5-2E44-80EF-7D145ACBF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0" y="1626376"/>
            <a:ext cx="3215819" cy="1921267"/>
          </a:xfrm>
          <a:prstGeom prst="rect">
            <a:avLst/>
          </a:prstGeom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BBB5792-9F72-0249-B6B3-2EA3AE07A6C3}"/>
              </a:ext>
            </a:extLst>
          </p:cNvPr>
          <p:cNvSpPr/>
          <p:nvPr/>
        </p:nvSpPr>
        <p:spPr>
          <a:xfrm>
            <a:off x="4854219" y="2220911"/>
            <a:ext cx="1651000" cy="775771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870D6-23C3-CF40-ABD8-DB260524CDDD}"/>
              </a:ext>
            </a:extLst>
          </p:cNvPr>
          <p:cNvSpPr txBox="1"/>
          <p:nvPr/>
        </p:nvSpPr>
        <p:spPr>
          <a:xfrm>
            <a:off x="1439862" y="3703673"/>
            <a:ext cx="898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Z,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menggeser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ACB54-4694-9B46-96AB-F5DDE1031180}"/>
              </a:ext>
            </a:extLst>
          </p:cNvPr>
          <p:cNvSpPr txBox="1"/>
          <p:nvPr/>
        </p:nvSpPr>
        <p:spPr>
          <a:xfrm>
            <a:off x="1439862" y="4106002"/>
            <a:ext cx="102166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nongkrong</a:t>
            </a:r>
            <a:r>
              <a:rPr lang="en-US" dirty="0"/>
              <a:t>, </a:t>
            </a:r>
            <a:r>
              <a:rPr lang="en-US" dirty="0" err="1"/>
              <a:t>kumpul</a:t>
            </a:r>
            <a:r>
              <a:rPr lang="en-US" dirty="0"/>
              <a:t>, </a:t>
            </a:r>
          </a:p>
          <a:p>
            <a:r>
              <a:rPr lang="en-US" dirty="0"/>
              <a:t>  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internet.</a:t>
            </a:r>
          </a:p>
          <a:p>
            <a:r>
              <a:rPr lang="en-US" dirty="0"/>
              <a:t>2.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mobile (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r>
              <a:rPr lang="en-US" dirty="0" err="1"/>
              <a:t>ada</a:t>
            </a:r>
            <a:r>
              <a:rPr lang="en-US" dirty="0"/>
              <a:t> di mall,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gadget.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gadget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dimanapun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kapanpun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284F6-5A56-BA46-BCBB-1D186848A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1" y="1409717"/>
            <a:ext cx="3048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Literature 16x9</Template>
  <TotalTime>46</TotalTime>
  <Words>190</Words>
  <Application>Microsoft Macintosh PowerPoint</Application>
  <PresentationFormat>Widescreen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Euphemia</vt:lpstr>
      <vt:lpstr>Plantagenet Cherokee</vt:lpstr>
      <vt:lpstr>Wingdings</vt:lpstr>
      <vt:lpstr>Academic Literature 16x9</vt:lpstr>
      <vt:lpstr>TRANSFORMASI PERPUSTAKAAN : Melihat Perpustakaan Dari Masa Ke Masa</vt:lpstr>
      <vt:lpstr>Perkembangan Perpustakaan </vt:lpstr>
      <vt:lpstr>Komodifikasi Perpustakaan Bagi Generasi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 PERPUSTAKAAN : Melihat Perpustakaan Dari Masa Ke Masa</dc:title>
  <dc:creator>Mei Candra Mahardika</dc:creator>
  <cp:lastModifiedBy>Mei Candra Mahardika</cp:lastModifiedBy>
  <cp:revision>5</cp:revision>
  <dcterms:created xsi:type="dcterms:W3CDTF">2019-04-24T01:03:16Z</dcterms:created>
  <dcterms:modified xsi:type="dcterms:W3CDTF">2019-04-24T01:50:08Z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